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6" name="Shape 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311708" y="744575"/>
            <a:ext cx="8520599" cy="2052599"/>
          </a:xfrm>
          <a:prstGeom prst="rect">
            <a:avLst/>
          </a:prstGeom>
        </p:spPr>
        <p:txBody>
          <a:bodyPr anchorCtr="0" anchor="b" bIns="91425" lIns="91425" rIns="91425" tIns="91425"/>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p:txBody>
      </p:sp>
      <p:sp>
        <p:nvSpPr>
          <p:cNvPr id="10" name="Shape 10"/>
          <p:cNvSpPr txBox="1"/>
          <p:nvPr>
            <p:ph idx="1" type="subTitle"/>
          </p:nvPr>
        </p:nvSpPr>
        <p:spPr>
          <a:xfrm>
            <a:off x="311700" y="2834125"/>
            <a:ext cx="8520599" cy="7926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p:txBody>
      </p:sp>
      <p:sp>
        <p:nvSpPr>
          <p:cNvPr id="11" name="Shape 1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3" name="Shape 43"/>
        <p:cNvGrpSpPr/>
        <p:nvPr/>
      </p:nvGrpSpPr>
      <p:grpSpPr>
        <a:xfrm>
          <a:off x="0" y="0"/>
          <a:ext cx="0" cy="0"/>
          <a:chOff x="0" y="0"/>
          <a:chExt cx="0" cy="0"/>
        </a:xfrm>
      </p:grpSpPr>
      <p:sp>
        <p:nvSpPr>
          <p:cNvPr id="44" name="Shape 44"/>
          <p:cNvSpPr txBox="1"/>
          <p:nvPr>
            <p:ph type="title"/>
          </p:nvPr>
        </p:nvSpPr>
        <p:spPr>
          <a:xfrm>
            <a:off x="311700" y="1106125"/>
            <a:ext cx="8520599" cy="1963500"/>
          </a:xfrm>
          <a:prstGeom prst="rect">
            <a:avLst/>
          </a:prstGeom>
        </p:spPr>
        <p:txBody>
          <a:bodyPr anchorCtr="0" anchor="b" bIns="91425" lIns="91425" rIns="91425" tIns="91425"/>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p:txBody>
      </p:sp>
      <p:sp>
        <p:nvSpPr>
          <p:cNvPr id="45" name="Shape 45"/>
          <p:cNvSpPr txBox="1"/>
          <p:nvPr>
            <p:ph idx="1" type="body"/>
          </p:nvPr>
        </p:nvSpPr>
        <p:spPr>
          <a:xfrm>
            <a:off x="311700" y="3152225"/>
            <a:ext cx="8520599" cy="13008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46" name="Shape 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7" name="Shape 47"/>
        <p:cNvGrpSpPr/>
        <p:nvPr/>
      </p:nvGrpSpPr>
      <p:grpSpPr>
        <a:xfrm>
          <a:off x="0" y="0"/>
          <a:ext cx="0" cy="0"/>
          <a:chOff x="0" y="0"/>
          <a:chExt cx="0" cy="0"/>
        </a:xfrm>
      </p:grpSpPr>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2" name="Shape 12"/>
        <p:cNvGrpSpPr/>
        <p:nvPr/>
      </p:nvGrpSpPr>
      <p:grpSpPr>
        <a:xfrm>
          <a:off x="0" y="0"/>
          <a:ext cx="0" cy="0"/>
          <a:chOff x="0" y="0"/>
          <a:chExt cx="0" cy="0"/>
        </a:xfrm>
      </p:grpSpPr>
      <p:sp>
        <p:nvSpPr>
          <p:cNvPr id="13" name="Shape 13"/>
          <p:cNvSpPr txBox="1"/>
          <p:nvPr>
            <p:ph type="title"/>
          </p:nvPr>
        </p:nvSpPr>
        <p:spPr>
          <a:xfrm>
            <a:off x="311700" y="2150850"/>
            <a:ext cx="8520599" cy="841800"/>
          </a:xfrm>
          <a:prstGeom prst="rect">
            <a:avLst/>
          </a:prstGeom>
        </p:spPr>
        <p:txBody>
          <a:bodyPr anchorCtr="0" anchor="ctr" bIns="91425" lIns="91425" rIns="91425" tIns="91425"/>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7" name="Shape 17"/>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2" name="Shape 22"/>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7" name="Shape 27"/>
        <p:cNvGrpSpPr/>
        <p:nvPr/>
      </p:nvGrpSpPr>
      <p:grpSpPr>
        <a:xfrm>
          <a:off x="0" y="0"/>
          <a:ext cx="0" cy="0"/>
          <a:chOff x="0" y="0"/>
          <a:chExt cx="0" cy="0"/>
        </a:xfrm>
      </p:grpSpPr>
      <p:sp>
        <p:nvSpPr>
          <p:cNvPr id="28" name="Shape 28"/>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29" name="Shape 29"/>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1" name="Shape 31"/>
        <p:cNvGrpSpPr/>
        <p:nvPr/>
      </p:nvGrpSpPr>
      <p:grpSpPr>
        <a:xfrm>
          <a:off x="0" y="0"/>
          <a:ext cx="0" cy="0"/>
          <a:chOff x="0" y="0"/>
          <a:chExt cx="0" cy="0"/>
        </a:xfrm>
      </p:grpSpPr>
      <p:sp>
        <p:nvSpPr>
          <p:cNvPr id="32" name="Shape 32"/>
          <p:cNvSpPr txBox="1"/>
          <p:nvPr>
            <p:ph type="title"/>
          </p:nvPr>
        </p:nvSpPr>
        <p:spPr>
          <a:xfrm>
            <a:off x="490250" y="450150"/>
            <a:ext cx="6367800" cy="4090800"/>
          </a:xfrm>
          <a:prstGeom prst="rect">
            <a:avLst/>
          </a:prstGeom>
        </p:spPr>
        <p:txBody>
          <a:bodyPr anchorCtr="0" anchor="ctr" bIns="91425" lIns="91425" rIns="91425" tIns="91425"/>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4"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36" name="Shape 36"/>
          <p:cNvSpPr txBox="1"/>
          <p:nvPr>
            <p:ph type="title"/>
          </p:nvPr>
        </p:nvSpPr>
        <p:spPr>
          <a:xfrm>
            <a:off x="265500" y="1233175"/>
            <a:ext cx="4045199" cy="14823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37" name="Shape 37"/>
          <p:cNvSpPr txBox="1"/>
          <p:nvPr>
            <p:ph idx="1" type="subTitle"/>
          </p:nvPr>
        </p:nvSpPr>
        <p:spPr>
          <a:xfrm>
            <a:off x="265500" y="2803075"/>
            <a:ext cx="4045199" cy="12351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38" name="Shape 38"/>
          <p:cNvSpPr txBox="1"/>
          <p:nvPr>
            <p:ph idx="2" type="body"/>
          </p:nvPr>
        </p:nvSpPr>
        <p:spPr>
          <a:xfrm>
            <a:off x="4939500" y="724075"/>
            <a:ext cx="3837000" cy="3695099"/>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9" name="Shape 3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0" name="Shape 40"/>
        <p:cNvGrpSpPr/>
        <p:nvPr/>
      </p:nvGrpSpPr>
      <p:grpSpPr>
        <a:xfrm>
          <a:off x="0" y="0"/>
          <a:ext cx="0" cy="0"/>
          <a:chOff x="0" y="0"/>
          <a:chExt cx="0" cy="0"/>
        </a:xfrm>
      </p:grpSpPr>
      <p:sp>
        <p:nvSpPr>
          <p:cNvPr id="41" name="Shape 41"/>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0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07.jpg"/><Relationship Id="rId4" Type="http://schemas.openxmlformats.org/officeDocument/2006/relationships/image" Target="../media/image0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0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06.jpg"/><Relationship Id="rId4" Type="http://schemas.openxmlformats.org/officeDocument/2006/relationships/image" Target="../media/image0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04.jpg"/><Relationship Id="rId4" Type="http://schemas.openxmlformats.org/officeDocument/2006/relationships/image" Target="../media/image0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09.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x="0" y="0"/>
          <a:ext cx="0" cy="0"/>
          <a:chOff x="0" y="0"/>
          <a:chExt cx="0" cy="0"/>
        </a:xfrm>
      </p:grpSpPr>
      <p:pic>
        <p:nvPicPr>
          <p:cNvPr id="50" name="Shape 50"/>
          <p:cNvPicPr preferRelativeResize="0"/>
          <p:nvPr/>
        </p:nvPicPr>
        <p:blipFill>
          <a:blip r:embed="rId3">
            <a:alphaModFix/>
          </a:blip>
          <a:stretch>
            <a:fillRect/>
          </a:stretch>
        </p:blipFill>
        <p:spPr>
          <a:xfrm>
            <a:off x="4547497" y="953037"/>
            <a:ext cx="4253825" cy="3237424"/>
          </a:xfrm>
          <a:prstGeom prst="rect">
            <a:avLst/>
          </a:prstGeom>
          <a:noFill/>
          <a:ln>
            <a:noFill/>
          </a:ln>
        </p:spPr>
      </p:pic>
      <p:sp>
        <p:nvSpPr>
          <p:cNvPr id="51" name="Shape 51"/>
          <p:cNvSpPr/>
          <p:nvPr/>
        </p:nvSpPr>
        <p:spPr>
          <a:xfrm>
            <a:off x="714900" y="953050"/>
            <a:ext cx="3220226" cy="2982673"/>
          </a:xfrm>
          <a:prstGeom prst="rect">
            <a:avLst/>
          </a:prstGeom>
        </p:spPr>
        <p:txBody>
          <a:bodyPr>
            <a:prstTxWarp prst="textPlain"/>
          </a:bodyPr>
          <a:lstStyle/>
          <a:p>
            <a:pPr algn="ctr"/>
            <a:r>
              <a:rPr b="0" i="0">
                <a:ln cap="flat" cmpd="sng" w="9525">
                  <a:solidFill>
                    <a:srgbClr val="FF00FF"/>
                  </a:solidFill>
                  <a:prstDash val="solid"/>
                  <a:round/>
                  <a:headEnd len="med" w="med" type="none"/>
                  <a:tailEnd len="med" w="med" type="none"/>
                </a:ln>
                <a:solidFill>
                  <a:schemeClr val="lt2"/>
                </a:solidFill>
                <a:latin typeface="Arial"/>
              </a:rPr>
              <a:t>Restore </a:t>
            </a:r>
            <a:br>
              <a:rPr b="0" i="0">
                <a:ln cap="flat" cmpd="sng" w="9525">
                  <a:solidFill>
                    <a:srgbClr val="FF00FF"/>
                  </a:solidFill>
                  <a:prstDash val="solid"/>
                  <a:round/>
                  <a:headEnd len="med" w="med" type="none"/>
                  <a:tailEnd len="med" w="med" type="none"/>
                </a:ln>
                <a:solidFill>
                  <a:schemeClr val="lt2"/>
                </a:solidFill>
                <a:latin typeface="Arial"/>
              </a:rPr>
            </a:br>
            <a:r>
              <a:rPr b="0" i="0">
                <a:ln cap="flat" cmpd="sng" w="9525">
                  <a:solidFill>
                    <a:srgbClr val="FF00FF"/>
                  </a:solidFill>
                  <a:prstDash val="solid"/>
                  <a:round/>
                  <a:headEnd len="med" w="med" type="none"/>
                  <a:tailEnd len="med" w="med" type="none"/>
                </a:ln>
                <a:solidFill>
                  <a:schemeClr val="lt2"/>
                </a:solidFill>
                <a:latin typeface="Arial"/>
              </a:rPr>
              <a:t>and</a:t>
            </a:r>
            <a:br>
              <a:rPr b="0" i="0">
                <a:ln cap="flat" cmpd="sng" w="9525">
                  <a:solidFill>
                    <a:srgbClr val="FF00FF"/>
                  </a:solidFill>
                  <a:prstDash val="solid"/>
                  <a:round/>
                  <a:headEnd len="med" w="med" type="none"/>
                  <a:tailEnd len="med" w="med" type="none"/>
                </a:ln>
                <a:solidFill>
                  <a:schemeClr val="lt2"/>
                </a:solidFill>
                <a:latin typeface="Arial"/>
              </a:rPr>
            </a:br>
            <a:r>
              <a:rPr b="0" i="0">
                <a:ln cap="flat" cmpd="sng" w="9525">
                  <a:solidFill>
                    <a:srgbClr val="FF00FF"/>
                  </a:solidFill>
                  <a:prstDash val="solid"/>
                  <a:round/>
                  <a:headEnd len="med" w="med" type="none"/>
                  <a:tailEnd len="med" w="med" type="none"/>
                </a:ln>
                <a:solidFill>
                  <a:schemeClr val="lt2"/>
                </a:solidFill>
                <a:latin typeface="Arial"/>
              </a:rPr>
              <a:t>Montage</a:t>
            </a:r>
          </a:p>
        </p:txBody>
      </p:sp>
      <p:sp>
        <p:nvSpPr>
          <p:cNvPr id="52" name="Shape 52"/>
          <p:cNvSpPr txBox="1"/>
          <p:nvPr/>
        </p:nvSpPr>
        <p:spPr>
          <a:xfrm>
            <a:off x="4702062" y="4305875"/>
            <a:ext cx="3944700" cy="646499"/>
          </a:xfrm>
          <a:prstGeom prst="rect">
            <a:avLst/>
          </a:prstGeom>
          <a:noFill/>
          <a:ln>
            <a:noFill/>
          </a:ln>
        </p:spPr>
        <p:txBody>
          <a:bodyPr anchorCtr="0" anchor="t" bIns="91425" lIns="91425" rIns="91425" tIns="91425">
            <a:noAutofit/>
          </a:bodyPr>
          <a:lstStyle/>
          <a:p>
            <a:pPr>
              <a:spcBef>
                <a:spcPts val="0"/>
              </a:spcBef>
              <a:buNone/>
            </a:pPr>
            <a:r>
              <a:t/>
            </a:r>
            <a:endParaRPr/>
          </a:p>
        </p:txBody>
      </p:sp>
      <p:sp>
        <p:nvSpPr>
          <p:cNvPr id="53" name="Shape 53"/>
          <p:cNvSpPr txBox="1"/>
          <p:nvPr/>
        </p:nvSpPr>
        <p:spPr>
          <a:xfrm>
            <a:off x="4705075" y="4296350"/>
            <a:ext cx="3953999" cy="674999"/>
          </a:xfrm>
          <a:prstGeom prst="rect">
            <a:avLst/>
          </a:prstGeom>
          <a:noFill/>
          <a:ln>
            <a:noFill/>
          </a:ln>
        </p:spPr>
        <p:txBody>
          <a:bodyPr anchorCtr="0" anchor="t" bIns="91425" lIns="91425" rIns="91425" tIns="91425">
            <a:noAutofit/>
          </a:bodyPr>
          <a:lstStyle/>
          <a:p>
            <a:pPr>
              <a:spcBef>
                <a:spcPts val="0"/>
              </a:spcBef>
              <a:buNone/>
            </a:pPr>
            <a:r>
              <a:rPr lang="en" sz="1200"/>
              <a:t>*learn to digitally restore so you can salvage all your moms old photos ! !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pic>
        <p:nvPicPr>
          <p:cNvPr id="58" name="Shape 58"/>
          <p:cNvPicPr preferRelativeResize="0"/>
          <p:nvPr/>
        </p:nvPicPr>
        <p:blipFill>
          <a:blip r:embed="rId3">
            <a:alphaModFix/>
          </a:blip>
          <a:stretch>
            <a:fillRect/>
          </a:stretch>
        </p:blipFill>
        <p:spPr>
          <a:xfrm>
            <a:off x="5466794" y="0"/>
            <a:ext cx="3677211" cy="5143500"/>
          </a:xfrm>
          <a:prstGeom prst="rect">
            <a:avLst/>
          </a:prstGeom>
          <a:noFill/>
          <a:ln>
            <a:noFill/>
          </a:ln>
        </p:spPr>
      </p:pic>
      <p:sp>
        <p:nvSpPr>
          <p:cNvPr id="59" name="Shape 59"/>
          <p:cNvSpPr txBox="1"/>
          <p:nvPr/>
        </p:nvSpPr>
        <p:spPr>
          <a:xfrm>
            <a:off x="376125" y="367775"/>
            <a:ext cx="4580400" cy="994499"/>
          </a:xfrm>
          <a:prstGeom prst="rect">
            <a:avLst/>
          </a:prstGeom>
          <a:noFill/>
          <a:ln>
            <a:noFill/>
          </a:ln>
        </p:spPr>
        <p:txBody>
          <a:bodyPr anchorCtr="0" anchor="t" bIns="91425" lIns="91425" rIns="91425" tIns="91425">
            <a:noAutofit/>
          </a:bodyPr>
          <a:lstStyle/>
          <a:p>
            <a:pPr rtl="0">
              <a:spcBef>
                <a:spcPts val="0"/>
              </a:spcBef>
              <a:buNone/>
            </a:pPr>
            <a:r>
              <a:rPr lang="en"/>
              <a:t>We will be utilizing our restoring tools on photoshop:</a:t>
            </a:r>
          </a:p>
          <a:p>
            <a:pPr indent="457200" marL="914400" rtl="0" algn="l">
              <a:spcBef>
                <a:spcPts val="0"/>
              </a:spcBef>
              <a:buNone/>
            </a:pPr>
            <a:r>
              <a:rPr b="1" lang="en">
                <a:solidFill>
                  <a:srgbClr val="FF0000"/>
                </a:solidFill>
              </a:rPr>
              <a:t>Clone Stamp Tool</a:t>
            </a:r>
          </a:p>
          <a:p>
            <a:pPr rtl="0" algn="ctr">
              <a:spcBef>
                <a:spcPts val="0"/>
              </a:spcBef>
              <a:buNone/>
            </a:pPr>
            <a:r>
              <a:rPr b="1" lang="en">
                <a:solidFill>
                  <a:srgbClr val="FF0000"/>
                </a:solidFill>
              </a:rPr>
              <a:t>Patch Tool</a:t>
            </a:r>
          </a:p>
          <a:p>
            <a:pPr rtl="0" algn="ctr">
              <a:spcBef>
                <a:spcPts val="0"/>
              </a:spcBef>
              <a:buNone/>
            </a:pPr>
            <a:r>
              <a:rPr b="1" lang="en">
                <a:solidFill>
                  <a:srgbClr val="FF0000"/>
                </a:solidFill>
              </a:rPr>
              <a:t>Spot Healing Brush</a:t>
            </a:r>
            <a:br>
              <a:rPr lang="en"/>
            </a:br>
          </a:p>
          <a:p>
            <a:pPr rtl="0" algn="ctr">
              <a:spcBef>
                <a:spcPts val="0"/>
              </a:spcBef>
              <a:buNone/>
            </a:pPr>
            <a:r>
              <a:t/>
            </a:r>
            <a:endParaRPr/>
          </a:p>
          <a:p>
            <a:pPr algn="ctr">
              <a:spcBef>
                <a:spcPts val="0"/>
              </a:spcBef>
              <a:buNone/>
            </a:pPr>
            <a:r>
              <a:t/>
            </a:r>
            <a:endParaRPr/>
          </a:p>
        </p:txBody>
      </p:sp>
      <p:sp>
        <p:nvSpPr>
          <p:cNvPr id="60" name="Shape 60"/>
          <p:cNvSpPr txBox="1"/>
          <p:nvPr/>
        </p:nvSpPr>
        <p:spPr>
          <a:xfrm>
            <a:off x="443025" y="1362275"/>
            <a:ext cx="4446600" cy="1755299"/>
          </a:xfrm>
          <a:prstGeom prst="rect">
            <a:avLst/>
          </a:prstGeom>
          <a:noFill/>
          <a:ln>
            <a:noFill/>
          </a:ln>
        </p:spPr>
        <p:txBody>
          <a:bodyPr anchorCtr="0" anchor="t" bIns="91425" lIns="91425" rIns="91425" tIns="91425">
            <a:noAutofit/>
          </a:bodyPr>
          <a:lstStyle/>
          <a:p>
            <a:pPr rtl="0">
              <a:spcBef>
                <a:spcPts val="0"/>
              </a:spcBef>
              <a:buNone/>
            </a:pPr>
            <a:r>
              <a:t/>
            </a:r>
            <a:endParaRPr sz="1000"/>
          </a:p>
          <a:p>
            <a:pPr indent="-292100" lvl="0" marL="457200" rtl="0">
              <a:spcBef>
                <a:spcPts val="0"/>
              </a:spcBef>
              <a:buSzPct val="100000"/>
              <a:buChar char="●"/>
            </a:pPr>
            <a:r>
              <a:rPr lang="en" sz="1000"/>
              <a:t>For today you will be working with the images you archived in your google drive folder. </a:t>
            </a:r>
          </a:p>
          <a:p>
            <a:pPr indent="-292100" lvl="0" marL="457200" rtl="0">
              <a:spcBef>
                <a:spcPts val="0"/>
              </a:spcBef>
              <a:buSzPct val="100000"/>
              <a:buChar char="●"/>
            </a:pPr>
            <a:r>
              <a:rPr lang="en" sz="1000"/>
              <a:t>Pull 1 image at a time to work on in photoshop</a:t>
            </a:r>
          </a:p>
          <a:p>
            <a:pPr indent="-292100" lvl="0" marL="457200" rtl="0">
              <a:spcBef>
                <a:spcPts val="0"/>
              </a:spcBef>
              <a:buSzPct val="100000"/>
              <a:buChar char="●"/>
            </a:pPr>
            <a:r>
              <a:rPr lang="en" sz="1000"/>
              <a:t>For each image you should duplicate the background layer. NEVER MAKE ADJUSTMENTS ON THE ORIGINAL FILE!!! </a:t>
            </a:r>
          </a:p>
          <a:p>
            <a:pPr indent="-292100" lvl="0" marL="457200" rtl="0">
              <a:spcBef>
                <a:spcPts val="0"/>
              </a:spcBef>
              <a:buSzPct val="100000"/>
              <a:buChar char="●"/>
            </a:pPr>
            <a:r>
              <a:rPr lang="en" sz="1000"/>
              <a:t>Rename duplicate layer “name_background”</a:t>
            </a:r>
          </a:p>
          <a:p>
            <a:pPr indent="-292100" lvl="0" marL="457200" rtl="0">
              <a:spcBef>
                <a:spcPts val="0"/>
              </a:spcBef>
              <a:buSzPct val="100000"/>
              <a:buChar char="●"/>
            </a:pPr>
            <a:r>
              <a:rPr lang="en" sz="1000"/>
              <a:t>Add blank layers when you begin to use a new tool. </a:t>
            </a:r>
          </a:p>
          <a:p>
            <a:pPr indent="-292100" lvl="0" marL="457200" rtl="0">
              <a:spcBef>
                <a:spcPts val="0"/>
              </a:spcBef>
              <a:buSzPct val="100000"/>
              <a:buChar char="●"/>
            </a:pPr>
            <a:r>
              <a:rPr lang="en" sz="1000"/>
              <a:t>One layer per tool! Name nach layer based on tool: ex/ “patchtool_1”</a:t>
            </a:r>
          </a:p>
          <a:p>
            <a:pPr lvl="0" rtl="0">
              <a:spcBef>
                <a:spcPts val="0"/>
              </a:spcBef>
              <a:buNone/>
            </a:pPr>
            <a:r>
              <a:t/>
            </a:r>
            <a:endParaRPr sz="1000"/>
          </a:p>
          <a:p>
            <a:pPr lvl="0">
              <a:spcBef>
                <a:spcPts val="0"/>
              </a:spcBef>
              <a:buNone/>
            </a:pPr>
            <a:r>
              <a:t/>
            </a:r>
            <a:endParaRPr sz="100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0"/>
            <a:ext cx="4470575" cy="2975550"/>
          </a:xfrm>
          <a:prstGeom prst="rect">
            <a:avLst/>
          </a:prstGeom>
          <a:noFill/>
          <a:ln>
            <a:noFill/>
          </a:ln>
        </p:spPr>
      </p:pic>
      <p:pic>
        <p:nvPicPr>
          <p:cNvPr id="66" name="Shape 66"/>
          <p:cNvPicPr preferRelativeResize="0"/>
          <p:nvPr/>
        </p:nvPicPr>
        <p:blipFill>
          <a:blip r:embed="rId4">
            <a:alphaModFix/>
          </a:blip>
          <a:stretch>
            <a:fillRect/>
          </a:stretch>
        </p:blipFill>
        <p:spPr>
          <a:xfrm>
            <a:off x="4470575" y="1866026"/>
            <a:ext cx="4673425" cy="3277473"/>
          </a:xfrm>
          <a:prstGeom prst="rect">
            <a:avLst/>
          </a:prstGeom>
          <a:noFill/>
          <a:ln>
            <a:noFill/>
          </a:ln>
        </p:spPr>
      </p:pic>
      <p:sp>
        <p:nvSpPr>
          <p:cNvPr id="67" name="Shape 67"/>
          <p:cNvSpPr txBox="1"/>
          <p:nvPr/>
        </p:nvSpPr>
        <p:spPr>
          <a:xfrm>
            <a:off x="4838850" y="718825"/>
            <a:ext cx="3936899" cy="718800"/>
          </a:xfrm>
          <a:prstGeom prst="rect">
            <a:avLst/>
          </a:prstGeom>
          <a:noFill/>
          <a:ln>
            <a:noFill/>
          </a:ln>
        </p:spPr>
        <p:txBody>
          <a:bodyPr anchorCtr="0" anchor="t" bIns="91425" lIns="91425" rIns="91425" tIns="91425">
            <a:noAutofit/>
          </a:bodyPr>
          <a:lstStyle/>
          <a:p>
            <a:pPr algn="ctr">
              <a:spcBef>
                <a:spcPts val="0"/>
              </a:spcBef>
              <a:buNone/>
            </a:pPr>
            <a:r>
              <a:rPr lang="en" sz="3000">
                <a:solidFill>
                  <a:srgbClr val="1ADB31"/>
                </a:solidFill>
              </a:rPr>
              <a:t>One old, One new</a:t>
            </a:r>
          </a:p>
        </p:txBody>
      </p:sp>
      <p:sp>
        <p:nvSpPr>
          <p:cNvPr id="68" name="Shape 68"/>
          <p:cNvSpPr txBox="1"/>
          <p:nvPr/>
        </p:nvSpPr>
        <p:spPr>
          <a:xfrm>
            <a:off x="618525" y="3259750"/>
            <a:ext cx="3351600" cy="1512899"/>
          </a:xfrm>
          <a:prstGeom prst="rect">
            <a:avLst/>
          </a:prstGeom>
          <a:noFill/>
          <a:ln>
            <a:noFill/>
          </a:ln>
        </p:spPr>
        <p:txBody>
          <a:bodyPr anchorCtr="0" anchor="t" bIns="91425" lIns="91425" rIns="91425" tIns="91425">
            <a:noAutofit/>
          </a:bodyPr>
          <a:lstStyle/>
          <a:p>
            <a:pPr>
              <a:spcBef>
                <a:spcPts val="0"/>
              </a:spcBef>
              <a:buNone/>
            </a:pPr>
            <a:r>
              <a:rPr lang="en">
                <a:solidFill>
                  <a:srgbClr val="1ADB31"/>
                </a:solidFill>
              </a:rPr>
              <a:t>How can you marry two images together?</a:t>
            </a:r>
            <a:br>
              <a:rPr lang="en">
                <a:solidFill>
                  <a:srgbClr val="1ADB31"/>
                </a:solidFill>
              </a:rPr>
            </a:br>
            <a:r>
              <a:rPr lang="en">
                <a:solidFill>
                  <a:srgbClr val="1ADB31"/>
                </a:solidFill>
              </a:rPr>
              <a:t>How can you conjoin two images that are visually juxtaposed into perfect harmony?</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pic>
        <p:nvPicPr>
          <p:cNvPr id="73" name="Shape 73"/>
          <p:cNvPicPr preferRelativeResize="0"/>
          <p:nvPr/>
        </p:nvPicPr>
        <p:blipFill>
          <a:blip r:embed="rId3">
            <a:alphaModFix/>
          </a:blip>
          <a:stretch>
            <a:fillRect/>
          </a:stretch>
        </p:blipFill>
        <p:spPr>
          <a:xfrm>
            <a:off x="940862" y="154925"/>
            <a:ext cx="7262264" cy="483364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pic>
        <p:nvPicPr>
          <p:cNvPr id="78" name="Shape 78"/>
          <p:cNvPicPr preferRelativeResize="0"/>
          <p:nvPr/>
        </p:nvPicPr>
        <p:blipFill>
          <a:blip r:embed="rId3">
            <a:alphaModFix/>
          </a:blip>
          <a:stretch>
            <a:fillRect/>
          </a:stretch>
        </p:blipFill>
        <p:spPr>
          <a:xfrm>
            <a:off x="11" y="0"/>
            <a:ext cx="4259627" cy="5143500"/>
          </a:xfrm>
          <a:prstGeom prst="rect">
            <a:avLst/>
          </a:prstGeom>
          <a:noFill/>
          <a:ln>
            <a:noFill/>
          </a:ln>
        </p:spPr>
      </p:pic>
      <p:pic>
        <p:nvPicPr>
          <p:cNvPr id="79" name="Shape 79"/>
          <p:cNvPicPr preferRelativeResize="0"/>
          <p:nvPr/>
        </p:nvPicPr>
        <p:blipFill>
          <a:blip r:embed="rId4">
            <a:alphaModFix/>
          </a:blip>
          <a:stretch>
            <a:fillRect/>
          </a:stretch>
        </p:blipFill>
        <p:spPr>
          <a:xfrm>
            <a:off x="4848800" y="0"/>
            <a:ext cx="4295198" cy="5143499"/>
          </a:xfrm>
          <a:prstGeom prst="rect">
            <a:avLst/>
          </a:prstGeom>
          <a:noFill/>
          <a:ln>
            <a:noFill/>
          </a:ln>
        </p:spPr>
      </p:pic>
      <p:sp>
        <p:nvSpPr>
          <p:cNvPr id="80" name="Shape 80"/>
          <p:cNvSpPr txBox="1"/>
          <p:nvPr/>
        </p:nvSpPr>
        <p:spPr>
          <a:xfrm>
            <a:off x="4259650" y="41775"/>
            <a:ext cx="568500" cy="2833500"/>
          </a:xfrm>
          <a:prstGeom prst="rect">
            <a:avLst/>
          </a:prstGeom>
          <a:noFill/>
          <a:ln>
            <a:noFill/>
          </a:ln>
        </p:spPr>
        <p:txBody>
          <a:bodyPr anchorCtr="0" anchor="t" bIns="91425" lIns="91425" rIns="91425" tIns="91425">
            <a:noAutofit/>
          </a:bodyPr>
          <a:lstStyle/>
          <a:p>
            <a:pPr rtl="0" algn="ctr">
              <a:spcBef>
                <a:spcPts val="0"/>
              </a:spcBef>
              <a:buNone/>
            </a:pPr>
            <a:r>
              <a:rPr b="1" lang="en" sz="2400">
                <a:solidFill>
                  <a:srgbClr val="FF0000"/>
                </a:solidFill>
              </a:rPr>
              <a:t>J</a:t>
            </a:r>
          </a:p>
          <a:p>
            <a:pPr rtl="0" algn="ctr">
              <a:spcBef>
                <a:spcPts val="0"/>
              </a:spcBef>
              <a:buNone/>
            </a:pPr>
            <a:r>
              <a:rPr b="1" lang="en" sz="2400">
                <a:solidFill>
                  <a:srgbClr val="FF0000"/>
                </a:solidFill>
              </a:rPr>
              <a:t>O</a:t>
            </a:r>
          </a:p>
          <a:p>
            <a:pPr rtl="0" algn="ctr">
              <a:spcBef>
                <a:spcPts val="0"/>
              </a:spcBef>
              <a:buNone/>
            </a:pPr>
            <a:r>
              <a:rPr b="1" lang="en" sz="2400">
                <a:solidFill>
                  <a:srgbClr val="FF0000"/>
                </a:solidFill>
              </a:rPr>
              <a:t>H</a:t>
            </a:r>
          </a:p>
          <a:p>
            <a:pPr rtl="0" algn="ctr">
              <a:spcBef>
                <a:spcPts val="0"/>
              </a:spcBef>
              <a:buNone/>
            </a:pPr>
            <a:r>
              <a:rPr b="1" lang="en" sz="2400">
                <a:solidFill>
                  <a:srgbClr val="FF0000"/>
                </a:solidFill>
              </a:rPr>
              <a:t>N</a:t>
            </a:r>
          </a:p>
          <a:p>
            <a:pPr rtl="0" algn="ctr">
              <a:spcBef>
                <a:spcPts val="0"/>
              </a:spcBef>
              <a:buNone/>
            </a:pPr>
            <a:r>
              <a:t/>
            </a:r>
            <a:endParaRPr b="1" sz="2400">
              <a:solidFill>
                <a:srgbClr val="FF0000"/>
              </a:solidFill>
            </a:endParaRPr>
          </a:p>
          <a:p>
            <a:pPr rtl="0" algn="ctr">
              <a:spcBef>
                <a:spcPts val="0"/>
              </a:spcBef>
              <a:buNone/>
            </a:pPr>
            <a:r>
              <a:rPr b="1" lang="en" sz="2400">
                <a:solidFill>
                  <a:srgbClr val="FF0000"/>
                </a:solidFill>
              </a:rPr>
              <a:t>S</a:t>
            </a:r>
          </a:p>
          <a:p>
            <a:pPr rtl="0" algn="ctr">
              <a:spcBef>
                <a:spcPts val="0"/>
              </a:spcBef>
              <a:buNone/>
            </a:pPr>
            <a:r>
              <a:rPr b="1" lang="en" sz="2400">
                <a:solidFill>
                  <a:srgbClr val="FF0000"/>
                </a:solidFill>
              </a:rPr>
              <a:t>T</a:t>
            </a:r>
          </a:p>
          <a:p>
            <a:pPr rtl="0" algn="ctr">
              <a:spcBef>
                <a:spcPts val="0"/>
              </a:spcBef>
              <a:buNone/>
            </a:pPr>
            <a:r>
              <a:rPr b="1" lang="en" sz="2400">
                <a:solidFill>
                  <a:srgbClr val="FF0000"/>
                </a:solidFill>
              </a:rPr>
              <a:t>E</a:t>
            </a:r>
          </a:p>
          <a:p>
            <a:pPr rtl="0" algn="ctr">
              <a:spcBef>
                <a:spcPts val="0"/>
              </a:spcBef>
              <a:buNone/>
            </a:pPr>
            <a:r>
              <a:rPr b="1" lang="en" sz="2400">
                <a:solidFill>
                  <a:srgbClr val="FF0000"/>
                </a:solidFill>
              </a:rPr>
              <a:t>Z</a:t>
            </a:r>
          </a:p>
          <a:p>
            <a:pPr rtl="0" algn="ctr">
              <a:spcBef>
                <a:spcPts val="0"/>
              </a:spcBef>
              <a:buNone/>
            </a:pPr>
            <a:r>
              <a:rPr b="1" lang="en" sz="2400">
                <a:solidFill>
                  <a:srgbClr val="FF0000"/>
                </a:solidFill>
              </a:rPr>
              <a:t>A</a:t>
            </a:r>
          </a:p>
          <a:p>
            <a:pPr rtl="0" algn="ctr">
              <a:spcBef>
                <a:spcPts val="0"/>
              </a:spcBef>
              <a:buNone/>
            </a:pPr>
            <a:r>
              <a:rPr b="1" lang="en" sz="2400">
                <a:solidFill>
                  <a:srgbClr val="FF0000"/>
                </a:solidFill>
              </a:rPr>
              <a:t>K</a:t>
            </a:r>
          </a:p>
          <a:p>
            <a:pPr rtl="0" algn="ctr">
              <a:spcBef>
                <a:spcPts val="0"/>
              </a:spcBef>
              <a:buNone/>
            </a:pPr>
            <a:r>
              <a:rPr b="1" lang="en" sz="2400">
                <a:solidFill>
                  <a:srgbClr val="FF0000"/>
                </a:solidFill>
              </a:rPr>
              <a:t>E</a:t>
            </a:r>
          </a:p>
          <a:p>
            <a:pPr rtl="0" algn="ctr">
              <a:spcBef>
                <a:spcPts val="0"/>
              </a:spcBef>
              <a:buNone/>
            </a:pPr>
            <a:r>
              <a:rPr b="1" lang="en" sz="2400">
                <a:solidFill>
                  <a:srgbClr val="FF0000"/>
                </a:solidFill>
              </a:rPr>
              <a:t>R</a:t>
            </a:r>
          </a:p>
          <a:p>
            <a:pPr>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pic>
        <p:nvPicPr>
          <p:cNvPr id="85" name="Shape 85"/>
          <p:cNvPicPr preferRelativeResize="0"/>
          <p:nvPr/>
        </p:nvPicPr>
        <p:blipFill>
          <a:blip r:embed="rId3">
            <a:alphaModFix/>
          </a:blip>
          <a:stretch>
            <a:fillRect/>
          </a:stretch>
        </p:blipFill>
        <p:spPr>
          <a:xfrm>
            <a:off x="167179" y="175525"/>
            <a:ext cx="2581099" cy="3037200"/>
          </a:xfrm>
          <a:prstGeom prst="rect">
            <a:avLst/>
          </a:prstGeom>
          <a:noFill/>
          <a:ln>
            <a:noFill/>
          </a:ln>
        </p:spPr>
      </p:pic>
      <p:pic>
        <p:nvPicPr>
          <p:cNvPr id="86" name="Shape 86"/>
          <p:cNvPicPr preferRelativeResize="0"/>
          <p:nvPr/>
        </p:nvPicPr>
        <p:blipFill>
          <a:blip r:embed="rId4">
            <a:alphaModFix/>
          </a:blip>
          <a:stretch>
            <a:fillRect/>
          </a:stretch>
        </p:blipFill>
        <p:spPr>
          <a:xfrm>
            <a:off x="6494425" y="175525"/>
            <a:ext cx="2508300" cy="3092424"/>
          </a:xfrm>
          <a:prstGeom prst="rect">
            <a:avLst/>
          </a:prstGeom>
          <a:noFill/>
          <a:ln>
            <a:noFill/>
          </a:ln>
        </p:spPr>
      </p:pic>
      <p:sp>
        <p:nvSpPr>
          <p:cNvPr id="87" name="Shape 87"/>
          <p:cNvSpPr txBox="1"/>
          <p:nvPr/>
        </p:nvSpPr>
        <p:spPr>
          <a:xfrm>
            <a:off x="2933775" y="351050"/>
            <a:ext cx="3159600" cy="4396499"/>
          </a:xfrm>
          <a:prstGeom prst="rect">
            <a:avLst/>
          </a:prstGeom>
          <a:noFill/>
          <a:ln>
            <a:noFill/>
          </a:ln>
        </p:spPr>
        <p:txBody>
          <a:bodyPr anchorCtr="0" anchor="t" bIns="91425" lIns="91425" rIns="91425" tIns="91425">
            <a:noAutofit/>
          </a:bodyPr>
          <a:lstStyle/>
          <a:p>
            <a:pPr algn="ctr">
              <a:spcBef>
                <a:spcPts val="0"/>
              </a:spcBef>
              <a:buNone/>
            </a:pPr>
            <a:r>
              <a:rPr lang="en" sz="1600">
                <a:solidFill>
                  <a:srgbClr val="51585D"/>
                </a:solidFill>
              </a:rPr>
              <a:t>John Stezaker’s work re-examines the various relationships to the photographic image: as documentation of truth, purveyor of memory, and symbol of modern culture. In his collages, Stezaker appropriates images found in books, magazines, and postcards and uses them as ‘readymades’. Through his elegant juxtapositions, Stezaker adopts the content and contexts of the original images to convey his own witty and poignant meanings. </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pic>
        <p:nvPicPr>
          <p:cNvPr id="92" name="Shape 92"/>
          <p:cNvPicPr preferRelativeResize="0"/>
          <p:nvPr/>
        </p:nvPicPr>
        <p:blipFill>
          <a:blip r:embed="rId3">
            <a:alphaModFix/>
          </a:blip>
          <a:stretch>
            <a:fillRect/>
          </a:stretch>
        </p:blipFill>
        <p:spPr>
          <a:xfrm>
            <a:off x="0" y="665261"/>
            <a:ext cx="9144002" cy="3812977"/>
          </a:xfrm>
          <a:prstGeom prst="rect">
            <a:avLst/>
          </a:prstGeom>
          <a:noFill/>
          <a:ln>
            <a:noFill/>
          </a:ln>
        </p:spPr>
      </p:pic>
      <p:sp>
        <p:nvSpPr>
          <p:cNvPr id="93" name="Shape 93"/>
          <p:cNvSpPr txBox="1"/>
          <p:nvPr/>
        </p:nvSpPr>
        <p:spPr>
          <a:xfrm>
            <a:off x="1270475" y="75225"/>
            <a:ext cx="6494399" cy="568500"/>
          </a:xfrm>
          <a:prstGeom prst="rect">
            <a:avLst/>
          </a:prstGeom>
          <a:noFill/>
          <a:ln>
            <a:noFill/>
          </a:ln>
        </p:spPr>
        <p:txBody>
          <a:bodyPr anchorCtr="0" anchor="t" bIns="91425" lIns="91425" rIns="91425" tIns="91425">
            <a:noAutofit/>
          </a:bodyPr>
          <a:lstStyle/>
          <a:p>
            <a:pPr rtl="0" algn="ctr">
              <a:spcBef>
                <a:spcPts val="0"/>
              </a:spcBef>
              <a:buNone/>
            </a:pPr>
            <a:r>
              <a:rPr lang="en"/>
              <a:t>Mark Klett &amp; Bryon Wolf</a:t>
            </a:r>
          </a:p>
          <a:p>
            <a:pPr>
              <a:spcBef>
                <a:spcPts val="0"/>
              </a:spcBef>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pic>
        <p:nvPicPr>
          <p:cNvPr id="98" name="Shape 98"/>
          <p:cNvPicPr preferRelativeResize="0"/>
          <p:nvPr/>
        </p:nvPicPr>
        <p:blipFill>
          <a:blip r:embed="rId3">
            <a:alphaModFix/>
          </a:blip>
          <a:stretch>
            <a:fillRect/>
          </a:stretch>
        </p:blipFill>
        <p:spPr>
          <a:xfrm>
            <a:off x="3328841" y="0"/>
            <a:ext cx="5901607" cy="2886674"/>
          </a:xfrm>
          <a:prstGeom prst="rect">
            <a:avLst/>
          </a:prstGeom>
          <a:noFill/>
          <a:ln>
            <a:noFill/>
          </a:ln>
        </p:spPr>
      </p:pic>
      <p:pic>
        <p:nvPicPr>
          <p:cNvPr id="99" name="Shape 99"/>
          <p:cNvPicPr preferRelativeResize="0"/>
          <p:nvPr/>
        </p:nvPicPr>
        <p:blipFill>
          <a:blip r:embed="rId4">
            <a:alphaModFix/>
          </a:blip>
          <a:stretch>
            <a:fillRect/>
          </a:stretch>
        </p:blipFill>
        <p:spPr>
          <a:xfrm>
            <a:off x="271175" y="2148318"/>
            <a:ext cx="4404224" cy="2886681"/>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pic>
        <p:nvPicPr>
          <p:cNvPr id="104" name="Shape 104"/>
          <p:cNvPicPr preferRelativeResize="0"/>
          <p:nvPr/>
        </p:nvPicPr>
        <p:blipFill>
          <a:blip r:embed="rId3">
            <a:alphaModFix/>
          </a:blip>
          <a:stretch>
            <a:fillRect/>
          </a:stretch>
        </p:blipFill>
        <p:spPr>
          <a:xfrm>
            <a:off x="0" y="0"/>
            <a:ext cx="4566501" cy="2808399"/>
          </a:xfrm>
          <a:prstGeom prst="rect">
            <a:avLst/>
          </a:prstGeom>
          <a:noFill/>
          <a:ln>
            <a:noFill/>
          </a:ln>
        </p:spPr>
      </p:pic>
      <p:pic>
        <p:nvPicPr>
          <p:cNvPr id="105" name="Shape 105"/>
          <p:cNvPicPr preferRelativeResize="0"/>
          <p:nvPr/>
        </p:nvPicPr>
        <p:blipFill>
          <a:blip r:embed="rId4">
            <a:alphaModFix/>
          </a:blip>
          <a:stretch>
            <a:fillRect/>
          </a:stretch>
        </p:blipFill>
        <p:spPr>
          <a:xfrm>
            <a:off x="3904975" y="2850175"/>
            <a:ext cx="5239025" cy="2343000"/>
          </a:xfrm>
          <a:prstGeom prst="rect">
            <a:avLst/>
          </a:prstGeom>
          <a:noFill/>
          <a:ln>
            <a:noFill/>
          </a:ln>
        </p:spPr>
      </p:pic>
      <p:sp>
        <p:nvSpPr>
          <p:cNvPr id="106" name="Shape 106"/>
          <p:cNvSpPr txBox="1"/>
          <p:nvPr/>
        </p:nvSpPr>
        <p:spPr>
          <a:xfrm>
            <a:off x="4797675" y="183875"/>
            <a:ext cx="3995399" cy="2407199"/>
          </a:xfrm>
          <a:prstGeom prst="rect">
            <a:avLst/>
          </a:prstGeom>
          <a:noFill/>
          <a:ln>
            <a:noFill/>
          </a:ln>
        </p:spPr>
        <p:txBody>
          <a:bodyPr anchorCtr="0" anchor="t" bIns="91425" lIns="91425" rIns="91425" tIns="91425">
            <a:noAutofit/>
          </a:bodyPr>
          <a:lstStyle/>
          <a:p>
            <a:pPr rtl="0">
              <a:spcBef>
                <a:spcPts val="0"/>
              </a:spcBef>
              <a:buNone/>
            </a:pPr>
            <a:r>
              <a:rPr lang="en">
                <a:solidFill>
                  <a:srgbClr val="FF7AC3"/>
                </a:solidFill>
              </a:rPr>
              <a:t>Collect photos from home/online that have obvious deterioration to use for your final project. </a:t>
            </a:r>
          </a:p>
          <a:p>
            <a:pPr indent="-228600" lvl="0" marL="457200" rtl="0">
              <a:spcBef>
                <a:spcPts val="0"/>
              </a:spcBef>
              <a:buClr>
                <a:srgbClr val="FF7AC3"/>
              </a:buClr>
              <a:buChar char="●"/>
            </a:pPr>
            <a:r>
              <a:rPr lang="en">
                <a:solidFill>
                  <a:srgbClr val="FF7AC3"/>
                </a:solidFill>
              </a:rPr>
              <a:t>Could be photos from any time but make sure there is at least one subject matter to montage with. </a:t>
            </a:r>
          </a:p>
          <a:p>
            <a:pPr indent="-228600" lvl="0" marL="457200" rtl="0">
              <a:spcBef>
                <a:spcPts val="0"/>
              </a:spcBef>
              <a:buClr>
                <a:srgbClr val="FF7AC3"/>
              </a:buClr>
              <a:buChar char="●"/>
            </a:pPr>
            <a:r>
              <a:rPr lang="en">
                <a:solidFill>
                  <a:srgbClr val="FF7AC3"/>
                </a:solidFill>
              </a:rPr>
              <a:t>IF you are extracting online photos make sure you are getting the highest quality resolution!</a:t>
            </a:r>
          </a:p>
          <a:p>
            <a:pPr indent="-228600" lvl="0" marL="457200">
              <a:spcBef>
                <a:spcPts val="0"/>
              </a:spcBef>
              <a:buClr>
                <a:srgbClr val="FF7AC3"/>
              </a:buClr>
              <a:buChar char="●"/>
            </a:pPr>
            <a:r>
              <a:rPr lang="en">
                <a:solidFill>
                  <a:srgbClr val="FF7AC3"/>
                </a:solidFill>
              </a:rPr>
              <a:t>We will be focusing on portraiture.</a:t>
            </a:r>
            <a:r>
              <a:rPr lang="en"/>
              <a:t>  </a:t>
            </a:r>
          </a:p>
        </p:txBody>
      </p:sp>
      <p:sp>
        <p:nvSpPr>
          <p:cNvPr id="107" name="Shape 107"/>
          <p:cNvSpPr txBox="1"/>
          <p:nvPr/>
        </p:nvSpPr>
        <p:spPr>
          <a:xfrm>
            <a:off x="426275" y="3301525"/>
            <a:ext cx="3134400" cy="701999"/>
          </a:xfrm>
          <a:prstGeom prst="rect">
            <a:avLst/>
          </a:prstGeom>
          <a:noFill/>
          <a:ln>
            <a:noFill/>
          </a:ln>
        </p:spPr>
        <p:txBody>
          <a:bodyPr anchorCtr="0" anchor="t" bIns="91425" lIns="91425" rIns="91425" tIns="91425">
            <a:noAutofit/>
          </a:bodyPr>
          <a:lstStyle/>
          <a:p>
            <a:pPr>
              <a:spcBef>
                <a:spcPts val="0"/>
              </a:spcBef>
              <a:buNone/>
            </a:pPr>
            <a:r>
              <a:rPr lang="en">
                <a:solidFill>
                  <a:srgbClr val="FF7AC3"/>
                </a:solidFill>
              </a:rPr>
              <a:t>You will restore one image and shoot new images to montage over.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